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9FB1"/>
    <a:srgbClr val="D9BBF9"/>
    <a:srgbClr val="4E5283"/>
    <a:srgbClr val="2C4773"/>
    <a:srgbClr val="728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94F65-9D25-4E23-B69B-BD71A9B6A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680D5A-78FF-43D3-841F-A9433AD64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650A1E-C7E3-45E0-8463-8DFB7A94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21/4/2023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2ED935-132C-4966-94F7-CC526F81F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018D47-B103-420C-97DC-160287C59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619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D06CE-9DA9-4977-B75E-6E71F81B3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0D9786A-91A5-42B5-94C1-16A1498E0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0A0393-81B6-44EA-8DF6-56CFF16EB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21/4/2023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30F6B8-097A-40D5-B5FD-8489C2A1A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C2D267-D380-4970-8BEE-C1E0E816E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95620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8A860E-7BD3-4B49-B771-BD3619356E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5E7EB17-676A-4ED5-BEEC-C19F08ADE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95783E-9928-4FB2-8843-2DDBA889C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21/4/2023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E5114E-9D72-4A40-B8D5-DED152911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042583-8737-4164-A48A-B475AB2B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891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0D826-A761-4D53-BF65-6EC7FDA5C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EA33A8-6079-4CA7-9BB8-89DFA6335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EB2C10-34AD-4F03-8AE6-905A96500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21/4/2023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A5021B-C2EC-4468-AB46-D96C5883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885A26-6456-44A7-B671-EE0E23AAA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7180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E3850-0BE7-4EFE-BDC3-0632874B3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342FA5-D434-4202-BC20-73C733C02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0E5E7D-F71A-4A5F-82B3-980FE4A0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21/4/2023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5255C9-BD3E-4F8C-BAA7-E41F51398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1A53FC-63E4-4BC5-9E4E-CE98A019E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0313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EDAA0-32C0-4BF4-B09B-C238B7DD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60F5DF-8E08-4642-9EA2-9E819007B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7416A2-69D8-412B-9728-AD76CC335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53FDEB-0577-45BD-91A5-DC3CD88B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21/4/2023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ADBDF6-5A59-45DB-AF2A-54CB5135F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1AE672-8360-4889-A265-3477552A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72193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C5B68-30A4-4F3D-9C76-B79AB0FF8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AB9A95-E90F-4785-A162-3A7F61207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845487-A861-4CDF-96DE-D5780CCB1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BCB2A9C-6B52-44B8-8783-99D928ABE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90D0DD4-A84A-465E-B63D-AFA09C91EB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F405E01-EA50-4F96-8CD7-D967B6EB5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21/4/2023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9A16EF9-24A4-4D3D-A963-300421A25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54DCEDA-B873-4964-AAA9-4F28741C3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395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CA23E-3A3E-4E02-9BCC-17178722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6F94ED7-C5BC-4243-AA97-DA966929C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21/4/2023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FC5D43B-861D-4F17-8106-FC88B52BC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BEB78FD-FBC7-4083-A24A-F505ED6A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3466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1799AAC-77FD-4992-B055-EE4985312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21/4/2023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169E194-CE79-4612-936F-0E574DE7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9479D4-F9BD-4D1F-9A02-99978D658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46400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B43376-E62C-4F90-9B0E-A6ED6AEB7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69BC98-E0B1-43BA-BFD6-38988E595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31E98E-99B6-47C9-B089-A72B929A9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D59830-BAAE-449C-998B-60C56E44A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21/4/2023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BEEFD4-61EE-4BE6-A321-0BEC6E7CC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AE88FB-6C52-4F62-8FF4-A4234312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61459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A6B097-3818-4FB8-A7E7-B4F188E1A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2CF5921-9811-49DB-B9CB-5CEF109A4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AAEB61-C4B7-4F07-8D90-11C3B337D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A6E506-8C4A-4855-9042-456DBF81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21/4/2023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8E978C-4EFE-42F4-A8FF-69F010C4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55B166-5E44-4DAB-8A66-5A0AE0338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65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0369F2D-A983-4CCC-8F8B-4628F55F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FC3560-FA9B-4B3D-B683-C3538BFDB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52998A-6F4D-4FE4-AE2C-C9E4A6A28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9A584-5895-4FED-A4B3-FE3F790EE64D}" type="datetimeFigureOut">
              <a:rPr lang="es-AR" smtClean="0"/>
              <a:t>21/4/2023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9FF139-1D0A-4FCF-8877-22E20C1AA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25A45E-5456-45DC-A641-399CFF4DD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304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A6A285F-4D7F-49AF-8B8E-1F6DD54853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420" y="1625600"/>
            <a:ext cx="2643166" cy="2643166"/>
          </a:xfrm>
          <a:prstGeom prst="rect">
            <a:avLst/>
          </a:prstGeom>
          <a:noFill/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C7AF30A-8160-4116-894C-3C94AA351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161" y="0"/>
            <a:ext cx="5922052" cy="57277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AA95CB9-6F0B-4FF6-85E1-CA4087E401E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26" y="-304586"/>
            <a:ext cx="2158786" cy="215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03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981A376-174B-40A4-ACBB-E0638DDDE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4507" y="1327071"/>
            <a:ext cx="14461011" cy="516260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C104B1E-3965-43DB-AB4E-CAAB3BA93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-6886230"/>
            <a:ext cx="9743280" cy="936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43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1C7C50B-7584-476D-B98D-8F39CAA960A5}"/>
              </a:ext>
            </a:extLst>
          </p:cNvPr>
          <p:cNvGrpSpPr/>
          <p:nvPr/>
        </p:nvGrpSpPr>
        <p:grpSpPr>
          <a:xfrm>
            <a:off x="933882" y="-176042"/>
            <a:ext cx="5162117" cy="3585992"/>
            <a:chOff x="3412987" y="1565179"/>
            <a:chExt cx="3492642" cy="242625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3F82CB6-A4EE-4769-9668-6D00CF23A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2987" y="1565179"/>
              <a:ext cx="3492642" cy="242625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26FC93E-517E-4F54-9787-5AE84EBE2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4285" y="1866900"/>
              <a:ext cx="471628" cy="136347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43EBDD8-8F52-4822-B882-68A8FDB13E63}"/>
              </a:ext>
            </a:extLst>
          </p:cNvPr>
          <p:cNvGrpSpPr/>
          <p:nvPr/>
        </p:nvGrpSpPr>
        <p:grpSpPr>
          <a:xfrm>
            <a:off x="780961" y="3697057"/>
            <a:ext cx="5467960" cy="2402413"/>
            <a:chOff x="2570660" y="3429000"/>
            <a:chExt cx="5467960" cy="2402413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43FC13C-FCAB-44AA-A0CD-BDBB98C16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0660" y="3429000"/>
              <a:ext cx="5467960" cy="2402413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5711BCA5-B957-4AA9-8B39-90C7D0160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9891" y="3836843"/>
              <a:ext cx="604562" cy="201521"/>
            </a:xfrm>
            <a:prstGeom prst="rect">
              <a:avLst/>
            </a:prstGeom>
          </p:spPr>
        </p:pic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53BBE482-3626-4308-848A-5D8340844A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4" t="32984" r="19494" b="20270"/>
          <a:stretch/>
        </p:blipFill>
        <p:spPr>
          <a:xfrm>
            <a:off x="6248921" y="1261814"/>
            <a:ext cx="3197077" cy="167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6377FFF2-81EE-4B15-AB54-1743A9127A8C}"/>
              </a:ext>
            </a:extLst>
          </p:cNvPr>
          <p:cNvSpPr/>
          <p:nvPr/>
        </p:nvSpPr>
        <p:spPr>
          <a:xfrm>
            <a:off x="3720819" y="551542"/>
            <a:ext cx="5283200" cy="5283200"/>
          </a:xfrm>
          <a:prstGeom prst="rect">
            <a:avLst/>
          </a:prstGeom>
          <a:solidFill>
            <a:srgbClr val="7283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966185-F9FC-4E59-BFD9-D517E8FFD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0861" y="-2523869"/>
            <a:ext cx="9743280" cy="936035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B140E34-9F81-4EE2-9DA5-7D8F3035C7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AA9F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106" y="1432456"/>
            <a:ext cx="3199415" cy="319941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18EDED2-26C6-4CEB-8ACE-0699B7A51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168" y="1355335"/>
            <a:ext cx="1810938" cy="207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2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B99B3032-AF3B-4C1D-BFCD-D3B98E7B3DCB}"/>
              </a:ext>
            </a:extLst>
          </p:cNvPr>
          <p:cNvGrpSpPr/>
          <p:nvPr/>
        </p:nvGrpSpPr>
        <p:grpSpPr>
          <a:xfrm>
            <a:off x="-292552" y="4306265"/>
            <a:ext cx="5467960" cy="2402413"/>
            <a:chOff x="2570660" y="3429000"/>
            <a:chExt cx="5467960" cy="2402413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F88F786C-3015-43F2-8BDF-EE2A27648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0660" y="3429000"/>
              <a:ext cx="5467960" cy="2402413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D661E1ED-D164-4557-8A65-D7AF69AD8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9891" y="3836843"/>
              <a:ext cx="604562" cy="201521"/>
            </a:xfrm>
            <a:prstGeom prst="rect">
              <a:avLst/>
            </a:prstGeom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2D4AB44-AE3B-402A-84A4-DA32A12732CB}"/>
              </a:ext>
            </a:extLst>
          </p:cNvPr>
          <p:cNvGrpSpPr/>
          <p:nvPr/>
        </p:nvGrpSpPr>
        <p:grpSpPr>
          <a:xfrm>
            <a:off x="246679" y="584496"/>
            <a:ext cx="2644701" cy="2261212"/>
            <a:chOff x="481023" y="1167788"/>
            <a:chExt cx="2644701" cy="2261212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EEE46660-71F5-478B-B307-472020A18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3967"/>
            <a:stretch/>
          </p:blipFill>
          <p:spPr>
            <a:xfrm>
              <a:off x="481023" y="1655413"/>
              <a:ext cx="2644701" cy="1773587"/>
            </a:xfrm>
            <a:prstGeom prst="rect">
              <a:avLst/>
            </a:prstGeom>
          </p:spPr>
        </p:pic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583DA649-82BE-4833-9001-4588970B9278}"/>
                </a:ext>
              </a:extLst>
            </p:cNvPr>
            <p:cNvCxnSpPr>
              <a:cxnSpLocks/>
            </p:cNvCxnSpPr>
            <p:nvPr/>
          </p:nvCxnSpPr>
          <p:spPr>
            <a:xfrm>
              <a:off x="2883350" y="1167788"/>
              <a:ext cx="0" cy="2261212"/>
            </a:xfrm>
            <a:prstGeom prst="line">
              <a:avLst/>
            </a:prstGeom>
            <a:ln w="38100">
              <a:solidFill>
                <a:srgbClr val="2C4773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0F0D135E-2874-4F94-AEF9-1ED75234D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7799" y1="48786" x2="47484" y2="554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43" y="616171"/>
            <a:ext cx="2643473" cy="2283251"/>
          </a:xfrm>
          <a:prstGeom prst="rect">
            <a:avLst/>
          </a:prstGeom>
          <a:noFill/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06020F6F-1BE2-4651-A25A-AF1B0E21990E}"/>
              </a:ext>
            </a:extLst>
          </p:cNvPr>
          <p:cNvGrpSpPr/>
          <p:nvPr/>
        </p:nvGrpSpPr>
        <p:grpSpPr>
          <a:xfrm>
            <a:off x="5734913" y="323850"/>
            <a:ext cx="3808081" cy="3543300"/>
            <a:chOff x="6096000" y="266700"/>
            <a:chExt cx="3808081" cy="3543300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573F319F-5BD4-48FD-A14E-FF7957D8C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66700"/>
              <a:ext cx="3808081" cy="3543300"/>
            </a:xfrm>
            <a:prstGeom prst="rect">
              <a:avLst/>
            </a:prstGeom>
          </p:spPr>
        </p:pic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3EC98F72-425A-4B36-A083-9040E475A6CF}"/>
                </a:ext>
              </a:extLst>
            </p:cNvPr>
            <p:cNvSpPr/>
            <p:nvPr/>
          </p:nvSpPr>
          <p:spPr>
            <a:xfrm>
              <a:off x="7124700" y="2609850"/>
              <a:ext cx="1943100" cy="289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pic>
        <p:nvPicPr>
          <p:cNvPr id="32" name="Imagen 31">
            <a:extLst>
              <a:ext uri="{FF2B5EF4-FFF2-40B4-BE49-F238E27FC236}">
                <a16:creationId xmlns:a16="http://schemas.microsoft.com/office/drawing/2014/main" id="{07B6454F-EC63-4A45-BB81-8090E578B9D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" t="1088" r="1919" b="2177"/>
          <a:stretch/>
        </p:blipFill>
        <p:spPr>
          <a:xfrm>
            <a:off x="2358661" y="-4697296"/>
            <a:ext cx="6752504" cy="663401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3EBE809-8B76-46E4-A5BC-40D1A579CB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-58329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9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57BDA19F-DBB1-41BA-AA70-E695F25AEF5F}"/>
              </a:ext>
            </a:extLst>
          </p:cNvPr>
          <p:cNvGrpSpPr/>
          <p:nvPr/>
        </p:nvGrpSpPr>
        <p:grpSpPr>
          <a:xfrm>
            <a:off x="3782308" y="523666"/>
            <a:ext cx="3448555" cy="4514816"/>
            <a:chOff x="552934" y="932542"/>
            <a:chExt cx="3448555" cy="4514816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BDA922F5-10E9-4656-8A49-313E44F8CBE5}"/>
                </a:ext>
              </a:extLst>
            </p:cNvPr>
            <p:cNvGrpSpPr/>
            <p:nvPr/>
          </p:nvGrpSpPr>
          <p:grpSpPr>
            <a:xfrm>
              <a:off x="552934" y="932542"/>
              <a:ext cx="3228444" cy="3773715"/>
              <a:chOff x="552934" y="932542"/>
              <a:chExt cx="3228444" cy="3773715"/>
            </a:xfrm>
          </p:grpSpPr>
          <p:pic>
            <p:nvPicPr>
              <p:cNvPr id="4" name="Imagen 3">
                <a:extLst>
                  <a:ext uri="{FF2B5EF4-FFF2-40B4-BE49-F238E27FC236}">
                    <a16:creationId xmlns:a16="http://schemas.microsoft.com/office/drawing/2014/main" id="{F9192D41-466D-405B-81A5-647E66296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AA9FB1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934" y="1403428"/>
                <a:ext cx="3199415" cy="3199415"/>
              </a:xfrm>
              <a:prstGeom prst="rect">
                <a:avLst/>
              </a:prstGeom>
            </p:spPr>
          </p:pic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30EB2B9A-68CF-469E-91E7-B2132A0CAF10}"/>
                  </a:ext>
                </a:extLst>
              </p:cNvPr>
              <p:cNvCxnSpPr/>
              <p:nvPr/>
            </p:nvCxnSpPr>
            <p:spPr>
              <a:xfrm>
                <a:off x="3781378" y="932542"/>
                <a:ext cx="0" cy="3773715"/>
              </a:xfrm>
              <a:prstGeom prst="line">
                <a:avLst/>
              </a:prstGeom>
              <a:ln w="57150">
                <a:solidFill>
                  <a:srgbClr val="AA9F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B14B707-C9E5-4CDD-94E6-EAEC74BBB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3327788" y="4773657"/>
              <a:ext cx="997001" cy="350401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184FEB8C-0DD3-4606-B464-4D17A72D25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22" b="16419"/>
          <a:stretch/>
        </p:blipFill>
        <p:spPr>
          <a:xfrm>
            <a:off x="7683895" y="273179"/>
            <a:ext cx="3447044" cy="413932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A21BFD5-E378-43B0-97C7-D4A11A7074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154" y="742416"/>
            <a:ext cx="3191320" cy="3200847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E81C57D-08D2-4805-9B8A-D1D823A226D3}"/>
              </a:ext>
            </a:extLst>
          </p:cNvPr>
          <p:cNvCxnSpPr>
            <a:cxnSpLocks/>
          </p:cNvCxnSpPr>
          <p:nvPr/>
        </p:nvCxnSpPr>
        <p:spPr>
          <a:xfrm>
            <a:off x="3246120" y="612648"/>
            <a:ext cx="0" cy="3330615"/>
          </a:xfrm>
          <a:prstGeom prst="line">
            <a:avLst/>
          </a:prstGeom>
          <a:ln w="76200">
            <a:solidFill>
              <a:srgbClr val="AA9F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>
            <a:extLst>
              <a:ext uri="{FF2B5EF4-FFF2-40B4-BE49-F238E27FC236}">
                <a16:creationId xmlns:a16="http://schemas.microsoft.com/office/drawing/2014/main" id="{AF4A718A-5770-4639-B1BB-F70BB59794F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66" b="-12282"/>
          <a:stretch/>
        </p:blipFill>
        <p:spPr>
          <a:xfrm>
            <a:off x="1137664" y="2715768"/>
            <a:ext cx="3369458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486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0</Words>
  <Application>Microsoft Office PowerPoint</Application>
  <PresentationFormat>Panorámica</PresentationFormat>
  <Paragraphs>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Lezer Zeta</dc:creator>
  <cp:lastModifiedBy>Lezer Zeta</cp:lastModifiedBy>
  <cp:revision>20</cp:revision>
  <dcterms:created xsi:type="dcterms:W3CDTF">2023-04-17T22:28:25Z</dcterms:created>
  <dcterms:modified xsi:type="dcterms:W3CDTF">2023-04-21T06:28:11Z</dcterms:modified>
</cp:coreProperties>
</file>